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0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2B7E-20AF-4622-8A3A-155B14799D8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BDD-C2DF-445D-869E-F5D659F35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2B7E-20AF-4622-8A3A-155B14799D8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BDD-C2DF-445D-869E-F5D659F35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2B7E-20AF-4622-8A3A-155B14799D8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BDD-C2DF-445D-869E-F5D659F35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2B7E-20AF-4622-8A3A-155B14799D8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BDD-C2DF-445D-869E-F5D659F35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2B7E-20AF-4622-8A3A-155B14799D8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BDD-C2DF-445D-869E-F5D659F35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2B7E-20AF-4622-8A3A-155B14799D8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BDD-C2DF-445D-869E-F5D659F35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2B7E-20AF-4622-8A3A-155B14799D8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BDD-C2DF-445D-869E-F5D659F35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2B7E-20AF-4622-8A3A-155B14799D8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BDD-C2DF-445D-869E-F5D659F35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2B7E-20AF-4622-8A3A-155B14799D8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BDD-C2DF-445D-869E-F5D659F35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2B7E-20AF-4622-8A3A-155B14799D8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BDD-C2DF-445D-869E-F5D659F35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2B7E-20AF-4622-8A3A-155B14799D8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BDD-C2DF-445D-869E-F5D659F35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52B7E-20AF-4622-8A3A-155B14799D8B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5BDD-C2DF-445D-869E-F5D659F35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Accounting 11/12</a:t>
            </a:r>
            <a:br>
              <a:rPr lang="en-CA" dirty="0" smtClean="0"/>
            </a:br>
            <a:r>
              <a:rPr lang="en-CA" dirty="0" smtClean="0"/>
              <a:t>Chapter 2.2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Balance Sheet</a:t>
            </a:r>
            <a:endParaRPr lang="en-US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8014073" cy="4495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Balance Sheet</a:t>
            </a:r>
            <a:endParaRPr lang="en-US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8014073" cy="4495800"/>
          </a:xfrm>
        </p:spPr>
      </p:pic>
      <p:sp>
        <p:nvSpPr>
          <p:cNvPr id="9" name="Down Arrow 8"/>
          <p:cNvSpPr/>
          <p:nvPr/>
        </p:nvSpPr>
        <p:spPr>
          <a:xfrm>
            <a:off x="1828800" y="1905000"/>
            <a:ext cx="1295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Balance Sheet</a:t>
            </a:r>
            <a:endParaRPr lang="en-US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8014073" cy="4495800"/>
          </a:xfrm>
        </p:spPr>
      </p:pic>
      <p:sp>
        <p:nvSpPr>
          <p:cNvPr id="5" name="Down Arrow 4"/>
          <p:cNvSpPr/>
          <p:nvPr/>
        </p:nvSpPr>
        <p:spPr>
          <a:xfrm>
            <a:off x="5715000" y="1828800"/>
            <a:ext cx="685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Balance Sheet</a:t>
            </a:r>
            <a:endParaRPr lang="en-US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8014073" cy="4495800"/>
          </a:xfrm>
        </p:spPr>
      </p:pic>
      <p:sp>
        <p:nvSpPr>
          <p:cNvPr id="5" name="Down Arrow 4"/>
          <p:cNvSpPr/>
          <p:nvPr/>
        </p:nvSpPr>
        <p:spPr>
          <a:xfrm>
            <a:off x="6858000" y="1828800"/>
            <a:ext cx="533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419600" y="5029200"/>
            <a:ext cx="304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Fundamental Accounting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it?</a:t>
            </a:r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		A-L=Owners Equity (Capital)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Balance Sheet</a:t>
            </a:r>
            <a:endParaRPr lang="en-US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1" y="1371600"/>
            <a:ext cx="8001000" cy="4495800"/>
          </a:xfrm>
        </p:spPr>
      </p:pic>
      <p:sp>
        <p:nvSpPr>
          <p:cNvPr id="5" name="Rectangle 4"/>
          <p:cNvSpPr/>
          <p:nvPr/>
        </p:nvSpPr>
        <p:spPr>
          <a:xfrm>
            <a:off x="2667000" y="5257800"/>
            <a:ext cx="1600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0" y="5334000"/>
            <a:ext cx="15240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9000" y="4267200"/>
            <a:ext cx="1143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39000" y="4876800"/>
            <a:ext cx="1143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Accounting 11/12 Chapter 2.2</vt:lpstr>
      <vt:lpstr>Balance Sheet</vt:lpstr>
      <vt:lpstr>Balance Sheet</vt:lpstr>
      <vt:lpstr>Balance Sheet</vt:lpstr>
      <vt:lpstr>Balance Sheet</vt:lpstr>
      <vt:lpstr>The Fundamental Accounting Equation</vt:lpstr>
      <vt:lpstr>Balance Sheet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11/12 Chapter 2.2</dc:title>
  <dc:creator>Raman Bedi</dc:creator>
  <cp:lastModifiedBy>Raman Bedi</cp:lastModifiedBy>
  <cp:revision>7</cp:revision>
  <dcterms:created xsi:type="dcterms:W3CDTF">2014-02-06T17:42:36Z</dcterms:created>
  <dcterms:modified xsi:type="dcterms:W3CDTF">2014-02-06T18:53:42Z</dcterms:modified>
</cp:coreProperties>
</file>