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D6F84-6E4C-4F37-B9EE-623C50A3CC9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3C06-F307-4CB1-BA0F-93590AD452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Accounting 11/12</a:t>
            </a:r>
            <a:br>
              <a:rPr lang="en-CA" dirty="0" smtClean="0"/>
            </a:br>
            <a:r>
              <a:rPr lang="en-CA" dirty="0" smtClean="0"/>
              <a:t>Chapter 2.1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Definition:</a:t>
            </a:r>
          </a:p>
          <a:p>
            <a:pPr>
              <a:buNone/>
            </a:pPr>
            <a:r>
              <a:rPr lang="en-US" dirty="0" smtClean="0"/>
              <a:t>	Things </a:t>
            </a:r>
            <a:r>
              <a:rPr lang="en-US" dirty="0"/>
              <a:t>you </a:t>
            </a:r>
            <a:r>
              <a:rPr lang="en-US" dirty="0" smtClean="0"/>
              <a:t>own </a:t>
            </a:r>
            <a:r>
              <a:rPr lang="en-US" dirty="0"/>
              <a:t>that have dollar value </a:t>
            </a:r>
            <a:r>
              <a:rPr lang="en-US" dirty="0" smtClean="0"/>
              <a:t>(Assets)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Examples?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014-Corvette-Stingray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505200"/>
            <a:ext cx="5214937" cy="2813003"/>
          </a:xfrm>
          <a:prstGeom prst="rect">
            <a:avLst/>
          </a:prstGeom>
        </p:spPr>
      </p:pic>
      <p:pic>
        <p:nvPicPr>
          <p:cNvPr id="5" name="Picture 4" descr="NW_AppleMacinto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038600"/>
            <a:ext cx="2686050" cy="22079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Definition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Your personal </a:t>
            </a:r>
            <a:r>
              <a:rPr lang="en-US" dirty="0"/>
              <a:t>debts (Liabilities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Examples?</a:t>
            </a:r>
          </a:p>
        </p:txBody>
      </p:sp>
      <p:pic>
        <p:nvPicPr>
          <p:cNvPr id="2050" name="Picture 2" descr="speeding tick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600200"/>
            <a:ext cx="2514600" cy="5019675"/>
          </a:xfrm>
          <a:prstGeom prst="rect">
            <a:avLst/>
          </a:prstGeom>
          <a:noFill/>
        </p:spPr>
      </p:pic>
      <p:pic>
        <p:nvPicPr>
          <p:cNvPr id="2052" name="Picture 4" descr="https://encrypted-tbn2.gstatic.com/images?q=tbn:ANd9GcS_99R4pHZjDwoAp6L5deP-Kz-j2_D9eg3yQJe30o4Su9iOIGW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743200"/>
            <a:ext cx="295275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Owners Equity (Capital)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Definition:</a:t>
            </a:r>
          </a:p>
          <a:p>
            <a:pPr>
              <a:buNone/>
            </a:pPr>
            <a:r>
              <a:rPr lang="en-CA" dirty="0"/>
              <a:t>	</a:t>
            </a:r>
            <a:r>
              <a:rPr lang="en-US" dirty="0"/>
              <a:t>Difference between (Assets)-(Liabilities) = Owners Equity/Capital (Net Worth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YOUR NET WORTH.....What are you worth? </a:t>
            </a:r>
          </a:p>
          <a:p>
            <a:pPr>
              <a:buNone/>
            </a:pPr>
            <a:endParaRPr lang="en-CA" dirty="0"/>
          </a:p>
          <a:p>
            <a:pPr>
              <a:buNone/>
            </a:pPr>
            <a:r>
              <a:rPr lang="en-CA" dirty="0" smtClean="0"/>
              <a:t>Simple calculation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The Fundamental Accounting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The Fundamental Accounting Equation (Your Key to Accounting</a:t>
            </a:r>
            <a:r>
              <a:rPr lang="en-US" u="sng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dirty="0"/>
              <a:t>A-L = </a:t>
            </a:r>
            <a:r>
              <a:rPr lang="en-US" dirty="0" smtClean="0"/>
              <a:t>OE</a:t>
            </a:r>
          </a:p>
          <a:p>
            <a:pPr>
              <a:buNone/>
            </a:pPr>
            <a:r>
              <a:rPr lang="en-CA" dirty="0" smtClean="0"/>
              <a:t>OR</a:t>
            </a:r>
            <a:endParaRPr lang="en-US" dirty="0"/>
          </a:p>
          <a:p>
            <a:r>
              <a:rPr lang="en-US" dirty="0"/>
              <a:t>A = L + OE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Assets-Liabilities=Owners Equity(Capital)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Accounting 11/12 Chapter 2.1</vt:lpstr>
      <vt:lpstr>Assets</vt:lpstr>
      <vt:lpstr>Liabilities</vt:lpstr>
      <vt:lpstr>Owners Equity (Capital)</vt:lpstr>
      <vt:lpstr>The Fundamental Accounting Equation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11/12 Chapter 2.1</dc:title>
  <dc:creator>Raman Bedi</dc:creator>
  <cp:lastModifiedBy>Raman Bedi</cp:lastModifiedBy>
  <cp:revision>3</cp:revision>
  <dcterms:created xsi:type="dcterms:W3CDTF">2014-02-06T16:34:15Z</dcterms:created>
  <dcterms:modified xsi:type="dcterms:W3CDTF">2014-02-06T16:49:09Z</dcterms:modified>
</cp:coreProperties>
</file>